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vierde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vijfde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vijfde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zesde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zesde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zevende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zevende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achtste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achtste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eerste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eerste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tweede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tweede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derde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derde oplossing als admitantie.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derde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vierde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